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62" r:id="rId4"/>
    <p:sldId id="263" r:id="rId5"/>
    <p:sldId id="267" r:id="rId6"/>
    <p:sldId id="268" r:id="rId7"/>
    <p:sldId id="269" r:id="rId8"/>
    <p:sldId id="264" r:id="rId9"/>
    <p:sldId id="257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0495765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2987485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5019462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5559471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4460628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8188759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8622116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8235386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6103625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2917246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9079699"/>
      </p:ext>
    </p:extLst>
  </p:cSld>
  <p:clrMapOvr>
    <a:masterClrMapping/>
  </p:clrMapOvr>
  <p:transition spd="med" advClick="0" advTm="8000"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BBC43-7DF4-4DF3-9B07-5196511C2572}" type="datetimeFigureOut">
              <a:rPr lang="sl-SI" smtClean="0"/>
              <a:t>15. 03. 2021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DB8A2-D086-48F8-9988-8CE9B2DF0B6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693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8000">
    <p:sndAc>
      <p:stSnd>
        <p:snd r:embed="rId13" name="camera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794" y="-3741"/>
            <a:ext cx="12669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4184822" y="247135"/>
            <a:ext cx="524503" cy="60016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48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K</a:t>
            </a:r>
          </a:p>
          <a:p>
            <a:r>
              <a:rPr lang="sl-SI" sz="48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I</a:t>
            </a:r>
          </a:p>
          <a:p>
            <a:r>
              <a:rPr lang="sl-SI" sz="48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P</a:t>
            </a:r>
          </a:p>
          <a:p>
            <a:r>
              <a:rPr lang="sl-SI" sz="48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A</a:t>
            </a:r>
          </a:p>
          <a:p>
            <a:r>
              <a:rPr lang="sl-SI" sz="48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R</a:t>
            </a:r>
          </a:p>
          <a:p>
            <a:r>
              <a:rPr lang="sl-SI" sz="48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I</a:t>
            </a:r>
          </a:p>
          <a:p>
            <a:r>
              <a:rPr lang="sl-SI" sz="48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M</a:t>
            </a:r>
          </a:p>
          <a:p>
            <a:r>
              <a:rPr lang="sl-SI" sz="48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O</a:t>
            </a:r>
            <a:endParaRPr lang="sl-SI" sz="48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4709325" y="5664003"/>
            <a:ext cx="257795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32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2.a, februar 2021</a:t>
            </a:r>
            <a:endParaRPr lang="sl-SI" sz="32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764111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62" y="642551"/>
            <a:ext cx="9687697" cy="544933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5804956" y="3429000"/>
            <a:ext cx="15808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Nejc Zadravec Lašič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09979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2" y="676532"/>
            <a:ext cx="9786551" cy="5504935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6818212" y="5243873"/>
            <a:ext cx="9252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Aljaž Viher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31444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06" y="810011"/>
            <a:ext cx="9663440" cy="5435685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7238341" y="4807267"/>
            <a:ext cx="10454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Lana Kolarič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83191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8" y="662631"/>
            <a:ext cx="9835978" cy="5532738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8037412" y="4658987"/>
            <a:ext cx="10021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Jakob Žalar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08553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1581" y="1485350"/>
            <a:ext cx="6876994" cy="3868309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5700145" y="5589864"/>
            <a:ext cx="10470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Nika Fekonja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327567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37" y="704335"/>
            <a:ext cx="9687698" cy="544933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6381606" y="5433344"/>
            <a:ext cx="9509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Tim Horvat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62061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70" y="720553"/>
            <a:ext cx="9630032" cy="541689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248351" y="3983485"/>
            <a:ext cx="93807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Nik Kolarič</a:t>
            </a:r>
          </a:p>
          <a:p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19363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34" y="970520"/>
            <a:ext cx="9514703" cy="535202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5708960" y="4848456"/>
            <a:ext cx="10294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Miša Miholič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04682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51" y="880933"/>
            <a:ext cx="9498226" cy="5342752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6010904" y="4774318"/>
            <a:ext cx="10198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err="1" smtClean="0">
                <a:solidFill>
                  <a:srgbClr val="002060"/>
                </a:solidFill>
                <a:latin typeface="Agency FB" panose="020B0503020202020204" pitchFamily="34" charset="0"/>
              </a:rPr>
              <a:t>Tija</a:t>
            </a:r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 </a:t>
            </a:r>
            <a:r>
              <a:rPr lang="sl-SI" sz="1600" b="1" dirty="0" err="1" smtClean="0">
                <a:solidFill>
                  <a:srgbClr val="002060"/>
                </a:solidFill>
                <a:latin typeface="Agency FB" panose="020B0503020202020204" pitchFamily="34" charset="0"/>
              </a:rPr>
              <a:t>Mikložič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78305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89" y="752475"/>
            <a:ext cx="9516534" cy="535305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4198925" y="5062641"/>
            <a:ext cx="113364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err="1" smtClean="0">
                <a:solidFill>
                  <a:srgbClr val="002060"/>
                </a:solidFill>
                <a:latin typeface="Agency FB" panose="020B0503020202020204" pitchFamily="34" charset="0"/>
              </a:rPr>
              <a:t>Naja</a:t>
            </a:r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 Vaupotič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88174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SE in Bildern - Alumi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0"/>
            <a:ext cx="1088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24" y="662631"/>
            <a:ext cx="9432324" cy="5305682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7162800" y="4881407"/>
            <a:ext cx="10967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Žan </a:t>
            </a:r>
            <a:r>
              <a:rPr lang="sl-SI" sz="1600" b="1" dirty="0" err="1" smtClean="0">
                <a:solidFill>
                  <a:srgbClr val="002060"/>
                </a:solidFill>
                <a:latin typeface="Agency FB" panose="020B0503020202020204" pitchFamily="34" charset="0"/>
              </a:rPr>
              <a:t>Černezel</a:t>
            </a:r>
            <a:endParaRPr lang="sl-SI" sz="16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2743"/>
      </p:ext>
    </p:extLst>
  </p:cSld>
  <p:clrMapOvr>
    <a:masterClrMapping/>
  </p:clrMapOvr>
  <p:transition spd="med" advClick="0" advTm="8000">
    <p:sndAc>
      <p:stSnd>
        <p:snd r:embed="rId2" name="camera.wav"/>
      </p:stSnd>
    </p:sndAc>
  </p:transition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35</Words>
  <Application>Microsoft Office PowerPoint</Application>
  <PresentationFormat>Širokozaslonsko</PresentationFormat>
  <Paragraphs>20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Agency FB</vt:lpstr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Microsoftov račun</dc:creator>
  <cp:lastModifiedBy>Microsoftov račun</cp:lastModifiedBy>
  <cp:revision>3</cp:revision>
  <dcterms:created xsi:type="dcterms:W3CDTF">2021-03-15T21:06:02Z</dcterms:created>
  <dcterms:modified xsi:type="dcterms:W3CDTF">2021-03-15T21:21:49Z</dcterms:modified>
</cp:coreProperties>
</file>